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ACEF0-D41B-488F-B07E-3BC3F2CE2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61ECF1-784F-0444-5AA8-6A80622B8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C87DBB-42E1-77DF-3809-2F4E4194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CBDEF-EF20-222A-9ED7-1332E1BB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2C180F-F7BE-E627-5E2E-E18C827D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32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6F94A1-6805-A386-5992-86099D27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2DF9EA-7EAC-04E7-44EC-EAFD10AD3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B96311-54C2-69FA-4651-311A902F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E088B5-5036-127D-6A49-27E55C16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F4BE6E-9B87-FB76-0089-14D15E6C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09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CA779D-5D22-DE57-4444-84A0BEF0F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A1070D-B541-55AF-E5C9-608D93BC5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AF7583-8BBF-593F-72C6-D1C8FDB8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CB6F60-CFE7-AC8F-8A95-76797509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61FC11-DFB7-6514-79B1-DFAE5B2B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72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B4F0E2-F880-AA24-90B7-7080D7FD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59CC56-485D-1A39-1D6A-056B7C32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1BDF09-63E0-C6C1-B7D3-B22396971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64988C-651F-7CB0-FD50-51725AD5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82FED4-03E3-0E47-859F-01D28190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84659-A1A2-3A1E-B3EE-9CCF9053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A3671-2CAD-6D75-4C52-FB13763E0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393356-F95E-BC95-D084-639164A4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DA8F1B-BB9F-B6E5-4AC7-9A33E6C4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11C289-10B2-0782-BE3C-0962CF7D7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00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9474E7-8C42-2D98-62B6-A13BD15B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290983-51BC-2F93-E249-4CE3BCA16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269E68-30B2-E61B-5B64-E197C0003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CE5154-A5C2-D116-7721-5D00A7E9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857063-7305-80BA-9D7A-28DE70B0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272538-F587-0E1A-E450-BDDA69EB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86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4527E-F000-0D4D-6233-CBDDDFFED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A0F77D-688B-1D82-4C41-28FBEF8E5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54C519-2E40-021B-0F13-33DA2D4C7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662563-164F-A57F-D997-A1CEBA1CA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BA778E-9B65-9C29-7330-9F55DEA66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E0545F-78C6-CCF1-C2F5-240F2E6E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BC2225-D820-AFA5-D401-CA964972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554D12C-B5FE-3CAF-0CE8-B76D2ED4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7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A854D-B1DC-7658-DAF2-BD62DF40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C4B856-8793-8319-47AF-C5A4EA51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68F27A-D1CA-3D66-B2AF-069962D2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022D57-A614-49D8-B0DA-140188FB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93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6C05E08-C305-EE50-913E-52B5B629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59971B-36E8-D496-18EF-61729AD4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102423-B4E4-E11E-F4E4-1C513224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3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82046-10DE-D46A-5EC5-41624285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F5DFA8-2CCF-7561-318A-554BDAAA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FD190E-AC9F-BD67-D1E0-7FDE10562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BE8C13-D594-116D-4EE9-6A81F847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7BCFAC-A4E7-2281-1D09-4FA1CB67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A66CE0-0443-93DD-00F7-96EF3A19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24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2DF53-3D4E-DFB9-3AEF-2EDB9820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C5928E-77D7-4AD9-69CE-524C95242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2E4C80-9B23-5444-CE69-3A3CC398F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207825-1C95-E056-594E-D34313B5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7714DC-404F-5E50-E0B2-97235E97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6A502A-1C82-D9D1-F404-368B8AF9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0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E2803F-94E7-C73D-451D-9730DE528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2D5426-A422-4F4E-29B9-0B723E16A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DC2536-BF2D-8085-6213-FA395F3BB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E97F-C41E-4FA0-940A-1DA70C79542B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40697E-A873-95B7-00FC-A428ADB77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47258D-4926-38CC-D565-6A40ECB6B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60B6-79A2-4991-8555-298FCCB69D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93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2F21042-6372-9248-C1DA-86BC1C7AB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2149"/>
            <a:ext cx="9144000" cy="3590925"/>
          </a:xfrm>
        </p:spPr>
        <p:txBody>
          <a:bodyPr>
            <a:normAutofit/>
          </a:bodyPr>
          <a:lstStyle/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Nom de l’école</a:t>
            </a:r>
          </a:p>
          <a:p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Ville</a:t>
            </a:r>
          </a:p>
          <a:p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Classe</a:t>
            </a:r>
          </a:p>
          <a:p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fr-FR" dirty="0">
                <a:latin typeface="Aharoni" panose="02010803020104030203" pitchFamily="2" charset="-79"/>
                <a:cs typeface="Aharoni" panose="02010803020104030203" pitchFamily="2" charset="-79"/>
              </a:rPr>
              <a:t>Nom de l’enseignant</a:t>
            </a:r>
          </a:p>
        </p:txBody>
      </p:sp>
      <p:pic>
        <p:nvPicPr>
          <p:cNvPr id="2050" name="Picture 3">
            <a:extLst>
              <a:ext uri="{FF2B5EF4-FFF2-40B4-BE49-F238E27FC236}">
                <a16:creationId xmlns:a16="http://schemas.microsoft.com/office/drawing/2014/main" id="{0CEA8861-B877-5083-78DF-8FF107400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206375"/>
            <a:ext cx="1195387" cy="137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18" descr="Une image contenant cercle, Graphique, Caractère coloré, graphisme&#10;&#10;Description générée automatiquement">
            <a:extLst>
              <a:ext uri="{FF2B5EF4-FFF2-40B4-BE49-F238E27FC236}">
                <a16:creationId xmlns:a16="http://schemas.microsoft.com/office/drawing/2014/main" id="{000440FC-3888-1E48-9FE4-B38DFE79B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5" y="616884"/>
            <a:ext cx="10858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5F176E8-177C-F861-C6CB-DE51AF236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450DA4-EC6B-9089-5D69-9F528A8FC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02571"/>
            <a:ext cx="6877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Freehand575 BT" charset="0"/>
                <a:ea typeface="Calibri" panose="020F0502020204030204" pitchFamily="34" charset="0"/>
                <a:cs typeface="Times New Roman" panose="02020603050405020304" pitchFamily="18" charset="0"/>
              </a:rPr>
              <a:t>La Danse en </a:t>
            </a:r>
            <a:r>
              <a:rPr kumimoji="0" lang="fr-FR" altLang="fr-FR" sz="40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Freehand575 BT" charset="0"/>
                <a:ea typeface="Calibri" panose="020F0502020204030204" pitchFamily="34" charset="0"/>
                <a:cs typeface="Times New Roman" panose="02020603050405020304" pitchFamily="18" charset="0"/>
              </a:rPr>
              <a:t>Jeu-x</a:t>
            </a:r>
            <a:r>
              <a:rPr kumimoji="0" lang="fr-FR" altLang="fr-FR" sz="40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Freehand575 BT" charset="0"/>
                <a:ea typeface="Calibri" panose="020F0502020204030204" pitchFamily="34" charset="0"/>
                <a:cs typeface="Times New Roman" panose="02020603050405020304" pitchFamily="18" charset="0"/>
              </a:rPr>
              <a:t>- 2024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3678F2C-F5CB-ABF8-9EC3-7E56028BE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320675"/>
            <a:ext cx="19050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5DC927D8-7309-D53F-622F-09EB41E81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233351"/>
            <a:ext cx="1425575" cy="1126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0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BF2428-880A-D768-C0BC-D89A938D5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52527"/>
          </a:xfrm>
        </p:spPr>
        <p:txBody>
          <a:bodyPr anchor="ctr"/>
          <a:lstStyle/>
          <a:p>
            <a:r>
              <a:rPr lang="fr-FR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Titre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0669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Freehand575 BT</vt:lpstr>
      <vt:lpstr>Thème Office</vt:lpstr>
      <vt:lpstr>Présentation PowerPoint</vt:lpstr>
      <vt:lpstr>Titre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USEP Essonne</dc:creator>
  <cp:lastModifiedBy>USEP Essonne</cp:lastModifiedBy>
  <cp:revision>1</cp:revision>
  <dcterms:created xsi:type="dcterms:W3CDTF">2023-09-27T11:47:18Z</dcterms:created>
  <dcterms:modified xsi:type="dcterms:W3CDTF">2023-09-27T11:58:34Z</dcterms:modified>
</cp:coreProperties>
</file>